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720080"/>
          </a:xfrm>
        </p:spPr>
        <p:txBody>
          <a:bodyPr/>
          <a:lstStyle/>
          <a:p>
            <a:r>
              <a:rPr lang="ru-RU" dirty="0" smtClean="0"/>
              <a:t>Хвойные </a:t>
            </a:r>
            <a:r>
              <a:rPr lang="ru-RU" dirty="0" smtClean="0"/>
              <a:t>деревья леса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12776"/>
            <a:ext cx="8208912" cy="5112568"/>
          </a:xfrm>
        </p:spPr>
      </p:pic>
      <p:sp>
        <p:nvSpPr>
          <p:cNvPr id="5" name="TextBox 4"/>
          <p:cNvSpPr txBox="1"/>
          <p:nvPr/>
        </p:nvSpPr>
        <p:spPr>
          <a:xfrm>
            <a:off x="5929322" y="121442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Путинцева</a:t>
            </a:r>
            <a:r>
              <a:rPr lang="ru-RU" dirty="0" smtClean="0"/>
              <a:t> </a:t>
            </a:r>
            <a:r>
              <a:rPr lang="ru-RU" dirty="0" err="1" smtClean="0"/>
              <a:t>Ульяна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887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19502"/>
            <a:ext cx="4464496" cy="601781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39833" y="6093295"/>
            <a:ext cx="3304572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36592" y="620688"/>
            <a:ext cx="3298784" cy="5112568"/>
          </a:xfrm>
        </p:spPr>
        <p:txBody>
          <a:bodyPr>
            <a:noAutofit/>
          </a:bodyPr>
          <a:lstStyle/>
          <a:p>
            <a:r>
              <a:rPr lang="ru-RU" sz="2400" dirty="0"/>
              <a:t>Хвойные растения это- ель, сосна, можжевельник  и др. Хвоинки- это их листья. У хвойных нет плодов и цветков. На месте плодов у них шишки в которых и созревают семена.</a:t>
            </a:r>
          </a:p>
        </p:txBody>
      </p:sp>
    </p:spTree>
    <p:extLst>
      <p:ext uri="{BB962C8B-B14F-4D97-AF65-F5344CB8AC3E}">
        <p14:creationId xmlns:p14="http://schemas.microsoft.com/office/powerpoint/2010/main" xmlns="" val="2465592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2520280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Хвойные широко распространены на Земле. Среди хвойных  нет травянистых, а только кустарники и деревья. Возникновение семенного размножения – важный этап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эволюции растений в семени зародыш может в течении более длительного времени сохраняться от воздействия.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780928"/>
            <a:ext cx="6120680" cy="40770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780928"/>
            <a:ext cx="4824536" cy="4077072"/>
          </a:xfrm>
        </p:spPr>
      </p:pic>
    </p:spTree>
    <p:extLst>
      <p:ext uri="{BB962C8B-B14F-4D97-AF65-F5344CB8AC3E}">
        <p14:creationId xmlns:p14="http://schemas.microsoft.com/office/powerpoint/2010/main" xmlns="" val="3767157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48680"/>
            <a:ext cx="4176465" cy="56886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739833" y="8469560"/>
            <a:ext cx="3304572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0" y="548680"/>
            <a:ext cx="3672408" cy="85689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Сосна- светолюбивое высокоствольное дерево, произрастающее на любых почвах: песчаных, каменистых, болотных. Хвоинки длиной  4-5 см</a:t>
            </a:r>
          </a:p>
          <a:p>
            <a:r>
              <a:rPr lang="ru-RU" sz="2000" dirty="0" smtClean="0"/>
              <a:t>по две или по пять сидят на очень коротких  боковых  побегах, расположенных на ветвях. Хвоинки живут 2-4 года, что  определяет </a:t>
            </a:r>
            <a:r>
              <a:rPr lang="ru-RU" sz="2000" dirty="0" err="1" smtClean="0"/>
              <a:t>вечнозеленость</a:t>
            </a:r>
            <a:r>
              <a:rPr lang="ru-RU" sz="2000" dirty="0" smtClean="0"/>
              <a:t> сосны.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151004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664"/>
            <a:ext cx="828092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2331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80</TotalTime>
  <Words>125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Хвойные деревья леса</vt:lpstr>
      <vt:lpstr>Слайд 2</vt:lpstr>
      <vt:lpstr>Хвойные широко распространены на Земле. Среди хвойных  нет травянистых, а только кустарники и деревья. Возникновение семенного размножения – важный этап  эволюции растений в семени зародыш может в течении более длительного времени сохраняться от воздействия.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Хвойные леса</dc:title>
  <dc:creator>Елена Ушакова</dc:creator>
  <cp:lastModifiedBy>История</cp:lastModifiedBy>
  <cp:revision>11</cp:revision>
  <dcterms:created xsi:type="dcterms:W3CDTF">2018-10-06T23:08:04Z</dcterms:created>
  <dcterms:modified xsi:type="dcterms:W3CDTF">2024-06-11T02:05:09Z</dcterms:modified>
</cp:coreProperties>
</file>