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8" r:id="rId3"/>
    <p:sldId id="256" r:id="rId4"/>
    <p:sldId id="257" r:id="rId5"/>
    <p:sldId id="259" r:id="rId6"/>
    <p:sldId id="265" r:id="rId7"/>
    <p:sldId id="261" r:id="rId8"/>
    <p:sldId id="262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11.06.2024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16632"/>
            <a:ext cx="7498080" cy="67413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Крузенштерн Иван Фёдорович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Ученица 8 класса</a:t>
            </a:r>
            <a:br>
              <a:rPr lang="ru-RU" dirty="0" smtClean="0"/>
            </a:br>
            <a:r>
              <a:rPr lang="ru-RU" dirty="0" smtClean="0"/>
              <a:t>Бородина Светлана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980728"/>
            <a:ext cx="7499350" cy="4349623"/>
          </a:xfrm>
        </p:spPr>
      </p:pic>
      <p:sp>
        <p:nvSpPr>
          <p:cNvPr id="5" name="TextBox 4"/>
          <p:cNvSpPr txBox="1"/>
          <p:nvPr/>
        </p:nvSpPr>
        <p:spPr>
          <a:xfrm>
            <a:off x="7000892" y="5857892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Учитель Панова О.В.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280532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/>
              <a:t>В 1842 году ушел в отставку, будучи полным адмиралом. Был основателем Русского географического общества. Умер в 1846 году, 24 августа.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7007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Крузенштерн Иван Фёдорович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sz="3000" dirty="0"/>
              <a:t>Крузенштерн И.Ф. – мореплаватель, возглавлял первую русскую экспедицию вокруг света, гидрограф, адмирал, один из основателей русской океанографии.</a:t>
            </a:r>
          </a:p>
          <a:p>
            <a:pPr marL="82296" indent="0">
              <a:buNone/>
            </a:pPr>
            <a:r>
              <a:rPr lang="ru-RU" sz="3000" dirty="0"/>
              <a:t>Иван Крузенштерн появился на свет 19 ноября в 1770 году в семье небогатого дворянского рода обрусевших немцев в Эстонии. Подростком был отправлен на учебу в церковную школу города </a:t>
            </a:r>
            <a:r>
              <a:rPr lang="ru-RU" sz="3000" dirty="0" err="1"/>
              <a:t>Ревель</a:t>
            </a:r>
            <a:r>
              <a:rPr lang="ru-RU" sz="3000" dirty="0"/>
              <a:t>. Далее был кадетом морского кадетского корпуса в Кронштадте.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556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71" y="51973"/>
            <a:ext cx="4847862" cy="2729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2780928"/>
            <a:ext cx="5436096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988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3528392" cy="5184576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dirty="0"/>
              <a:t>С детства мечтал о путешествии вокруг света. Любил животных, позже брал в плавание любимого спаниеля. Был могучего телосложения, занимался тяжелой атлетикой.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1556792"/>
            <a:ext cx="4932040" cy="369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60338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dirty="0"/>
              <a:t>Кадетский корпус закончил раньше времени – началась война Швеции и России. В 1788 году на корабле «Мстислав» участвовал в </a:t>
            </a:r>
            <a:r>
              <a:rPr lang="ru-RU" dirty="0" err="1"/>
              <a:t>Гогландском</a:t>
            </a:r>
            <a:r>
              <a:rPr lang="ru-RU" dirty="0"/>
              <a:t> сражении, потом – в 1789 году – показал себя в </a:t>
            </a:r>
            <a:r>
              <a:rPr lang="ru-RU" dirty="0" err="1"/>
              <a:t>Эландском</a:t>
            </a:r>
            <a:r>
              <a:rPr lang="ru-RU" dirty="0"/>
              <a:t> сражении. Спустя год стал лейтенантом.</a:t>
            </a:r>
          </a:p>
          <a:p>
            <a:pPr marL="82296" indent="0">
              <a:buNone/>
            </a:pPr>
            <a:r>
              <a:rPr lang="ru-RU" dirty="0"/>
              <a:t>С 1793 по 1799 год провел в Англии со своим давним другом Юрием Лисянским, служа английскому королю. Вернувшись, подавал прошение Александру I на подготовку экспедиции, чтобы изучить маршруты, которыми пользовались англичане. Ему отказали. Через три года российский император снарядил экспедицию, во главе которой был назначен Крузенштерн И.Ф.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181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 «Мстислав»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143" y="3465623"/>
            <a:ext cx="4458258" cy="33923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1990" y="1268760"/>
            <a:ext cx="4554506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728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2756354"/>
          </a:xfrm>
        </p:spPr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ru-RU" dirty="0"/>
              <a:t>В экспедицию вошли два корабля – «Нева» и «Надежда». Оба судна вышли в плавание в1803 году, 7 августа, из Кронштадта. Прошли Атлантический океан, обошли мыс Горн, в северной области Тихого океана детально изучили Камчатку, Сахалин и Курилы. Завершили кругосветное путешествие в 1806 году, 19 августа, прибытием в Кронштадт.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60" y="2944994"/>
            <a:ext cx="5652120" cy="39130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3153" y="2590768"/>
            <a:ext cx="2982913" cy="424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469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890080" cy="6264696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dirty="0"/>
              <a:t>Экспедиция провела огромное количество исследований океана, привезла богатые коллекции по ботанике, зоологии, этнографии, исправила карты, нанесла на них западное побережье Японии, открыла новую дорогу к владениям русских на Аляске и Камчатке.</a:t>
            </a:r>
          </a:p>
          <a:p>
            <a:pPr marL="82296" indent="0">
              <a:buNone/>
            </a:pPr>
            <a:r>
              <a:rPr lang="ru-RU" dirty="0"/>
              <a:t>С 1811 года Крузенштерн И.Ф. – инспектор морского кадетского корпуса. Спустя три года помог подготовить новую кругосветную компанию. Писал много научных трудов, собрал «Атлас Южного моря». С 1827 года – директор кадетского корпуса</a:t>
            </a:r>
            <a:r>
              <a:rPr lang="ru-RU" dirty="0" smtClean="0"/>
              <a:t>.</a:t>
            </a:r>
            <a:r>
              <a:rPr lang="ru-RU" i="1" u="sng" dirty="0"/>
              <a:t> </a:t>
            </a:r>
            <a:r>
              <a:rPr lang="ru-RU" b="1" i="1" u="sng" dirty="0" smtClean="0"/>
              <a:t>(В </a:t>
            </a:r>
            <a:r>
              <a:rPr lang="ru-RU" b="1" i="1" u="sng" dirty="0"/>
              <a:t>своих литературных трудах Крузенштерн подробно описал свое путешествие. Он первым составил атлас Тихого океана с точными астрономическими, этнографическими и биологическими наблюдениями. Для 19 века атлас Крузенштерна был невероятно полным и информативным, и в изобилии содержал точные планы, карты и рисунки</a:t>
            </a:r>
            <a:r>
              <a:rPr lang="ru-RU" b="1" i="1" u="sng" dirty="0" smtClean="0"/>
              <a:t>.)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4286515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04664"/>
            <a:ext cx="7820955" cy="5862785"/>
          </a:xfrm>
        </p:spPr>
      </p:pic>
    </p:spTree>
    <p:extLst>
      <p:ext uri="{BB962C8B-B14F-4D97-AF65-F5344CB8AC3E}">
        <p14:creationId xmlns:p14="http://schemas.microsoft.com/office/powerpoint/2010/main" xmlns="" val="156676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21</TotalTime>
  <Words>414</Words>
  <Application>Microsoft Office PowerPoint</Application>
  <PresentationFormat>Экран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Крузенштерн Иван Фёдорович         Ученица 8 класса Бородина Светлана</vt:lpstr>
      <vt:lpstr>Крузенштерн Иван Фёдорович</vt:lpstr>
      <vt:lpstr>Слайд 3</vt:lpstr>
      <vt:lpstr>Слайд 4</vt:lpstr>
      <vt:lpstr>Слайд 5</vt:lpstr>
      <vt:lpstr>Корабль «Мстислав»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Крузенштерн Иван Фёдорович</dc:title>
  <dc:creator>Галина</dc:creator>
  <cp:lastModifiedBy>История</cp:lastModifiedBy>
  <cp:revision>6</cp:revision>
  <dcterms:created xsi:type="dcterms:W3CDTF">2018-10-16T09:23:30Z</dcterms:created>
  <dcterms:modified xsi:type="dcterms:W3CDTF">2024-06-11T01:51:37Z</dcterms:modified>
</cp:coreProperties>
</file>