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60587" y="2942602"/>
            <a:ext cx="9530575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096869" y="2944634"/>
            <a:ext cx="1587131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283619" y="3136658"/>
            <a:ext cx="1213632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93978" y="3055622"/>
            <a:ext cx="9263793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82435" y="4625268"/>
            <a:ext cx="1016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22429" y="4559277"/>
            <a:ext cx="9006888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18628" y="3139440"/>
            <a:ext cx="9014491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073" y="4648200"/>
            <a:ext cx="87376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6273" y="3227034"/>
            <a:ext cx="88392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8936" y="228600"/>
            <a:ext cx="247904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273634" y="351410"/>
            <a:ext cx="2229647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98103" y="395428"/>
            <a:ext cx="1980708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2296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602635" y="2946400"/>
            <a:ext cx="11020213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56875" y="3048000"/>
            <a:ext cx="10711733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941" y="3200400"/>
            <a:ext cx="102616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900661" y="4541521"/>
            <a:ext cx="1042416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1941" y="4607511"/>
            <a:ext cx="102616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1010" y="3124200"/>
            <a:ext cx="10423465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8171" y="1719071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9071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171" y="1722438"/>
            <a:ext cx="5386917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171" y="2438400"/>
            <a:ext cx="5386917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722438"/>
            <a:ext cx="5389033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38400"/>
            <a:ext cx="5389033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685800"/>
            <a:ext cx="6096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46712" y="1505712"/>
            <a:ext cx="3622088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2254" y="1642472"/>
            <a:ext cx="3311005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5334" y="2971800"/>
            <a:ext cx="3064845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334" y="1734312"/>
            <a:ext cx="3064845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621437"/>
            <a:ext cx="103632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4400" y="4953000"/>
            <a:ext cx="103632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6000" y="5029200"/>
            <a:ext cx="10134353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219200" y="5638800"/>
            <a:ext cx="9771352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07452" y="5074920"/>
            <a:ext cx="10594848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5052" y="5656557"/>
            <a:ext cx="9659648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105401"/>
            <a:ext cx="9771352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1"/>
            <a:ext cx="109728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56867B7-DE9C-4E0A-B4C9-373E3781C7CF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942E0EB-9CAC-4DD7-BAEA-4BBDC7A650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65760" y="278166"/>
            <a:ext cx="1146048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7151" y="372862"/>
            <a:ext cx="11174027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Шантарские</a:t>
            </a:r>
            <a:r>
              <a:rPr lang="ru-RU" dirty="0" smtClean="0"/>
              <a:t> острова</a:t>
            </a:r>
            <a:br>
              <a:rPr lang="ru-RU" dirty="0" smtClean="0"/>
            </a:br>
            <a:r>
              <a:rPr lang="ru-RU" dirty="0" smtClean="0"/>
              <a:t>национальный парк</a:t>
            </a:r>
            <a:endParaRPr lang="ru-RU" dirty="0"/>
          </a:p>
        </p:txBody>
      </p:sp>
      <p:pic>
        <p:nvPicPr>
          <p:cNvPr id="4098" name="Picture 2" descr="https://1.bp.blogspot.com/-CEUYqiCTbZc/WfYYTRiIlcI/AAAAAAABiqM/FpAW8unVy4MEkAiwdjzkvW_NXq5MXoqCQCLcBGAs/s1600/photo_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4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6364" y="219300"/>
            <a:ext cx="11319163" cy="2123658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Национальный парк</a:t>
            </a:r>
          </a:p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«</a:t>
            </a:r>
            <a:r>
              <a:rPr lang="ru-RU" sz="6600" dirty="0" err="1" smtClean="0">
                <a:solidFill>
                  <a:srgbClr val="FF0000"/>
                </a:solidFill>
              </a:rPr>
              <a:t>Шантарские</a:t>
            </a:r>
            <a:r>
              <a:rPr lang="ru-RU" sz="6600" dirty="0" smtClean="0">
                <a:solidFill>
                  <a:srgbClr val="FF0000"/>
                </a:solidFill>
              </a:rPr>
              <a:t> острова»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419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83770" y="1669473"/>
            <a:ext cx="3064845" cy="1752600"/>
          </a:xfrm>
        </p:spPr>
        <p:txBody>
          <a:bodyPr>
            <a:normAutofit fontScale="25000" lnSpcReduction="20000"/>
          </a:bodyPr>
          <a:lstStyle/>
          <a:p>
            <a:r>
              <a:rPr lang="ru-RU" b="1" dirty="0" smtClean="0"/>
              <a:t>«</a:t>
            </a:r>
            <a:r>
              <a:rPr lang="ru-RU" sz="5600" b="1" dirty="0" err="1" smtClean="0"/>
              <a:t>Шанта́рские</a:t>
            </a:r>
            <a:r>
              <a:rPr lang="ru-RU" sz="5600" b="1" dirty="0" smtClean="0"/>
              <a:t> острова́»</a:t>
            </a:r>
            <a:r>
              <a:rPr lang="ru-RU" sz="5600" dirty="0" smtClean="0"/>
              <a:t> — национальный парк России, учреждённый 30 декабря 2013 год - c целью сохранения уникальных природных комплексов на </a:t>
            </a:r>
            <a:r>
              <a:rPr lang="ru-RU" sz="5600" dirty="0" err="1" smtClean="0"/>
              <a:t>Шантарских</a:t>
            </a:r>
            <a:r>
              <a:rPr lang="ru-RU" sz="5600" dirty="0" smtClean="0"/>
              <a:t> островах в Охотском море </a:t>
            </a:r>
          </a:p>
          <a:p>
            <a:r>
              <a:rPr lang="ru-RU" sz="5600" dirty="0" smtClean="0"/>
              <a:t>Парк включает 15 островов: Большой </a:t>
            </a:r>
            <a:r>
              <a:rPr lang="ru-RU" sz="5600" dirty="0" err="1" smtClean="0"/>
              <a:t>Шантар</a:t>
            </a:r>
            <a:r>
              <a:rPr lang="ru-RU" sz="5600" dirty="0" smtClean="0"/>
              <a:t>, </a:t>
            </a:r>
            <a:r>
              <a:rPr lang="ru-RU" sz="5600" dirty="0" err="1" smtClean="0"/>
              <a:t>Феклиства</a:t>
            </a:r>
            <a:r>
              <a:rPr lang="ru-RU" sz="5600" dirty="0" smtClean="0"/>
              <a:t>, Малый </a:t>
            </a:r>
            <a:r>
              <a:rPr lang="ru-RU" sz="5600" dirty="0" err="1" smtClean="0"/>
              <a:t>Шантар</a:t>
            </a:r>
            <a:r>
              <a:rPr lang="ru-RU" sz="5600" dirty="0" smtClean="0"/>
              <a:t>, Беличий, Медвежий, Птичий, Сахарная Голова, </a:t>
            </a:r>
            <a:r>
              <a:rPr lang="ru-RU" sz="5600" dirty="0" err="1" smtClean="0"/>
              <a:t>Утичий</a:t>
            </a:r>
            <a:r>
              <a:rPr lang="ru-RU" sz="5600" dirty="0" smtClean="0"/>
              <a:t>,   </a:t>
            </a:r>
            <a:r>
              <a:rPr lang="ru-RU" sz="5600" dirty="0" err="1" smtClean="0"/>
              <a:t>Кусова</a:t>
            </a:r>
            <a:r>
              <a:rPr lang="ru-RU" sz="5600" dirty="0" smtClean="0"/>
              <a:t>, Прокофьева,  Сивучьи Камни, Сухотина, Северный, Средний, Южный  и Камни Диомида.</a:t>
            </a:r>
            <a:endParaRPr lang="ru-RU" sz="5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7577" y="518160"/>
            <a:ext cx="6901543" cy="517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535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6897" y="1676453"/>
            <a:ext cx="3064845" cy="1752600"/>
          </a:xfrm>
        </p:spPr>
        <p:txBody>
          <a:bodyPr>
            <a:noAutofit/>
          </a:bodyPr>
          <a:lstStyle/>
          <a:p>
            <a:r>
              <a:rPr lang="ru-RU" dirty="0" smtClean="0"/>
              <a:t>На крупных островах обитают многие млекопитающие хищники: бурый медведь, обыкновенная лисица, волк, енотовидная собака, выдра, росомаха, соболь, ласка. горностай.</a:t>
            </a:r>
          </a:p>
          <a:p>
            <a:r>
              <a:rPr lang="ru-RU" dirty="0" smtClean="0"/>
              <a:t>Из растений они покрыты лиственничными и </a:t>
            </a:r>
            <a:r>
              <a:rPr lang="ru-RU" dirty="0" err="1" smtClean="0"/>
              <a:t>тёмнохвойными</a:t>
            </a:r>
            <a:r>
              <a:rPr lang="ru-RU" dirty="0" smtClean="0"/>
              <a:t> лесами, в которых произрастают ель сибирская,  лиственница </a:t>
            </a:r>
            <a:r>
              <a:rPr lang="ru-RU" dirty="0" err="1" smtClean="0"/>
              <a:t>Гмелина</a:t>
            </a:r>
            <a:r>
              <a:rPr lang="ru-RU" dirty="0" smtClean="0"/>
              <a:t>, берёза, кедровый стланик. </a:t>
            </a:r>
          </a:p>
          <a:p>
            <a:r>
              <a:rPr lang="ru-RU" dirty="0" smtClean="0"/>
              <a:t> </a:t>
            </a:r>
          </a:p>
          <a:p>
            <a:endParaRPr lang="ru-RU"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2025" y="659477"/>
            <a:ext cx="3642088" cy="24265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70451" y="2804010"/>
            <a:ext cx="3739769" cy="21036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40336" y="4769084"/>
            <a:ext cx="3570515" cy="208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4984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6897" y="1721576"/>
            <a:ext cx="3064845" cy="3143356"/>
          </a:xfrm>
        </p:spPr>
        <p:txBody>
          <a:bodyPr>
            <a:normAutofit fontScale="77500" lnSpcReduction="20000"/>
          </a:bodyPr>
          <a:lstStyle/>
          <a:p>
            <a:r>
              <a:rPr lang="ru-RU" sz="2100" dirty="0"/>
              <a:t>В</a:t>
            </a:r>
            <a:r>
              <a:rPr lang="ru-RU" sz="2100" dirty="0" smtClean="0"/>
              <a:t>стречаются занесённые в Красные книги Российской Федерации  и Хабаровского края  редкие виды животных и растений, имеются лежбища ластоногих в реке Средней острова Большой </a:t>
            </a:r>
            <a:r>
              <a:rPr lang="ru-RU" sz="2100" dirty="0" err="1" smtClean="0"/>
              <a:t>Шантар</a:t>
            </a:r>
            <a:r>
              <a:rPr lang="ru-RU" sz="2100" dirty="0" smtClean="0"/>
              <a:t> обитает рыба </a:t>
            </a:r>
            <a:r>
              <a:rPr lang="ru-RU" sz="2100" dirty="0" err="1" smtClean="0"/>
              <a:t>микижа</a:t>
            </a:r>
            <a:r>
              <a:rPr lang="ru-RU" sz="2100" dirty="0" smtClean="0"/>
              <a:t> — уникальная </a:t>
            </a:r>
            <a:r>
              <a:rPr lang="ru-RU" sz="2100" dirty="0" err="1" smtClean="0"/>
              <a:t>шантарская</a:t>
            </a:r>
            <a:r>
              <a:rPr lang="ru-RU" sz="2100" dirty="0" smtClean="0"/>
              <a:t> популяция этого вида, внесённого в Красную книгу России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42263" y="277314"/>
            <a:ext cx="4065542" cy="2683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3874" y="3474176"/>
            <a:ext cx="4347482" cy="27815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93267" y="2960914"/>
            <a:ext cx="963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микижа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316754" y="6255688"/>
            <a:ext cx="901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тюлень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16293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25334" y="1620982"/>
            <a:ext cx="3064845" cy="310341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Из растений острова покрыты лиственничными и </a:t>
            </a:r>
            <a:r>
              <a:rPr lang="ru-RU" sz="1800" dirty="0" err="1" smtClean="0"/>
              <a:t>тёмнохвойными</a:t>
            </a:r>
            <a:r>
              <a:rPr lang="ru-RU" sz="1800" dirty="0" smtClean="0"/>
              <a:t> лесами, в которых произрастают ель сибирская,  лиственница </a:t>
            </a:r>
            <a:r>
              <a:rPr lang="ru-RU" sz="1800" dirty="0" err="1" smtClean="0"/>
              <a:t>Гмелина</a:t>
            </a:r>
            <a:r>
              <a:rPr lang="ru-RU" sz="1800" dirty="0" smtClean="0"/>
              <a:t>, берёза, кедровый стланик. </a:t>
            </a:r>
          </a:p>
          <a:p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0169" y="435790"/>
            <a:ext cx="2989761" cy="3986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://www.treespk.ru/upload/iblock/508/508850d4b37af633bbe71b5c79784de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1963" y="1972115"/>
            <a:ext cx="3920037" cy="245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89278" y="4554583"/>
            <a:ext cx="2351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Лиственница </a:t>
            </a:r>
            <a:r>
              <a:rPr lang="ru-RU" dirty="0" err="1" smtClean="0"/>
              <a:t>Гмелина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234111" y="4554583"/>
            <a:ext cx="1995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Кедровый стланик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980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39189" y="1711035"/>
            <a:ext cx="3064845" cy="3082637"/>
          </a:xfrm>
        </p:spPr>
        <p:txBody>
          <a:bodyPr>
            <a:normAutofit/>
          </a:bodyPr>
          <a:lstStyle/>
          <a:p>
            <a:r>
              <a:rPr lang="ru-RU" sz="1800" dirty="0" err="1" smtClean="0"/>
              <a:t>Шантарские</a:t>
            </a:r>
            <a:r>
              <a:rPr lang="ru-RU" sz="1800" dirty="0" smtClean="0"/>
              <a:t> острова – это одно из семи чудес Хабаровского края.</a:t>
            </a:r>
          </a:p>
          <a:p>
            <a:r>
              <a:rPr lang="ru-RU" sz="1800" dirty="0" smtClean="0"/>
              <a:t> В акватории можно видеть подходящих довольно близко к берегам островов гренландских китов и </a:t>
            </a:r>
            <a:r>
              <a:rPr lang="ru-RU" sz="1800" dirty="0" smtClean="0"/>
              <a:t>касаток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95330" y="3870325"/>
            <a:ext cx="3288973" cy="2191268"/>
          </a:xfrm>
          <a:prstGeom prst="rect">
            <a:avLst/>
          </a:prstGeom>
        </p:spPr>
      </p:pic>
      <p:pic>
        <p:nvPicPr>
          <p:cNvPr id="2050" name="Picture 2" descr="http://www.proxvost.info/animals/ocean/photos/grenlandskij_kit/grenlandskij_kit_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5746" y="457200"/>
            <a:ext cx="6102405" cy="371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08073" y="4378036"/>
            <a:ext cx="2260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Гренландский кит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393382" y="6303818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касатки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67309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96</TotalTime>
  <Words>114</Words>
  <Application>Microsoft Office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Аптека</vt:lpstr>
      <vt:lpstr>Шантарские острова национальный парк</vt:lpstr>
      <vt:lpstr>Слайд 2</vt:lpstr>
      <vt:lpstr>Слайд 3</vt:lpstr>
      <vt:lpstr>Слайд 4</vt:lpstr>
      <vt:lpstr>Слайд 5</vt:lpstr>
      <vt:lpstr>Слайд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Шантарские острова национальный парк</dc:title>
  <dc:creator>Admin</dc:creator>
  <cp:lastModifiedBy>История</cp:lastModifiedBy>
  <cp:revision>11</cp:revision>
  <dcterms:created xsi:type="dcterms:W3CDTF">2018-11-17T08:42:15Z</dcterms:created>
  <dcterms:modified xsi:type="dcterms:W3CDTF">2018-11-19T01:57:08Z</dcterms:modified>
</cp:coreProperties>
</file>